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66" r:id="rId4"/>
    <p:sldId id="500" r:id="rId5"/>
    <p:sldId id="501" r:id="rId6"/>
    <p:sldId id="538" r:id="rId7"/>
    <p:sldId id="517" r:id="rId8"/>
    <p:sldId id="539" r:id="rId9"/>
    <p:sldId id="519" r:id="rId10"/>
    <p:sldId id="548" r:id="rId11"/>
    <p:sldId id="552" r:id="rId12"/>
    <p:sldId id="541" r:id="rId13"/>
    <p:sldId id="542" r:id="rId14"/>
    <p:sldId id="543" r:id="rId15"/>
    <p:sldId id="544" r:id="rId16"/>
    <p:sldId id="534" r:id="rId17"/>
    <p:sldId id="546" r:id="rId18"/>
    <p:sldId id="545" r:id="rId19"/>
    <p:sldId id="576" r:id="rId20"/>
    <p:sldId id="577" r:id="rId21"/>
    <p:sldId id="549" r:id="rId22"/>
    <p:sldId id="550" r:id="rId23"/>
    <p:sldId id="551" r:id="rId24"/>
    <p:sldId id="553" r:id="rId25"/>
    <p:sldId id="554" r:id="rId26"/>
    <p:sldId id="525" r:id="rId27"/>
    <p:sldId id="588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89" r:id="rId53"/>
    <p:sldId id="590" r:id="rId54"/>
    <p:sldId id="505" r:id="rId55"/>
    <p:sldId id="503" r:id="rId56"/>
    <p:sldId id="563" r:id="rId57"/>
    <p:sldId id="564" r:id="rId58"/>
    <p:sldId id="586" r:id="rId59"/>
    <p:sldId id="352" r:id="rId60"/>
    <p:sldId id="587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595" autoAdjust="0"/>
  </p:normalViewPr>
  <p:slideViewPr>
    <p:cSldViewPr>
      <p:cViewPr varScale="1">
        <p:scale>
          <a:sx n="75" d="100"/>
          <a:sy n="75" d="100"/>
        </p:scale>
        <p:origin x="432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8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egex101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lazy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700" dirty="0"/>
              <a:t>function countStringInText(str, text) {</a:t>
            </a:r>
          </a:p>
          <a:p>
            <a:r>
              <a:rPr lang="bg-BG" sz="2700" dirty="0"/>
              <a:t>  let count = 0;</a:t>
            </a:r>
          </a:p>
          <a:p>
            <a:r>
              <a:rPr lang="bg-BG" sz="2700" dirty="0"/>
              <a:t>  let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(str);</a:t>
            </a:r>
          </a:p>
          <a:p>
            <a:r>
              <a:rPr lang="bg-BG" sz="2700" dirty="0"/>
              <a:t>  while (index &gt; -1) {</a:t>
            </a:r>
          </a:p>
          <a:p>
            <a:r>
              <a:rPr lang="bg-BG" sz="2700" dirty="0"/>
              <a:t>    count++;</a:t>
            </a:r>
          </a:p>
          <a:p>
            <a:r>
              <a:rPr lang="bg-BG" sz="2700" dirty="0"/>
              <a:t>    index = text.</a:t>
            </a:r>
            <a:r>
              <a:rPr lang="bg-BG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bg-BG" sz="2700" dirty="0"/>
              <a:t>(str, index + 1);</a:t>
            </a:r>
          </a:p>
          <a:p>
            <a:r>
              <a:rPr lang="bg-BG" sz="2700" dirty="0"/>
              <a:t>  }</a:t>
            </a:r>
          </a:p>
          <a:p>
            <a:r>
              <a:rPr lang="bg-BG" sz="2700" dirty="0"/>
              <a:t>  return count;</a:t>
            </a:r>
          </a:p>
          <a:p>
            <a:r>
              <a:rPr lang="bg-BG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4089675" y="5430369"/>
            <a:ext cx="7476738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extractTextFromParenthesis(text)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430474"/>
            <a:ext cx="10529455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censor(text,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4939127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JavaScript Strings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36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83484" y="3048404"/>
            <a:ext cx="10263928" cy="2510294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www.regex101.com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609600"/>
            <a:ext cx="7568302" cy="36290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/^[a-zA-Z0-9]+@[a-z]+(\.[a-z]+)+$/g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– London--Viena\n\n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expressionSplit(expression) {</a:t>
            </a:r>
          </a:p>
          <a:p>
            <a:pPr lvl="1"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979" y="4829413"/>
            <a:ext cx="861991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201631" y="1382316"/>
            <a:ext cx="1265218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sum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*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b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"wow"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8412" y="541698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340419"/>
            <a:ext cx="1074637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phone,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4921775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4612" y="5739022"/>
            <a:ext cx="74676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 an 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To 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RegExp</a:t>
            </a:r>
            <a:r>
              <a:rPr lang="en-US" noProof="1"/>
              <a:t> </a:t>
            </a:r>
            <a:r>
              <a:rPr lang="en-US" dirty="0"/>
              <a:t>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get the matched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sub groups </a:t>
            </a:r>
            <a:r>
              <a:rPr lang="en-US" dirty="0"/>
              <a:t>(use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/>
              <a:t>):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741612" y="1813129"/>
            <a:ext cx="72390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/ab+c/ig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741612" y="33250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/ab+c/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regex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'ab+c'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'ig'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2741612" y="5306272"/>
            <a:ext cx="7239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</p:spTree>
    <p:extLst>
      <p:ext uri="{BB962C8B-B14F-4D97-AF65-F5344CB8AC3E}">
        <p14:creationId xmlns:p14="http://schemas.microsoft.com/office/powerpoint/2010/main" val="40198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matched </a:t>
            </a:r>
            <a:r>
              <a:rPr lang="en-US" dirty="0"/>
              <a:t>strings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/>
              <a:t> flag):</a:t>
            </a:r>
          </a:p>
          <a:p>
            <a:pPr>
              <a:lnSpc>
                <a:spcPct val="100000"/>
              </a:lnSpc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string (use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anchors</a:t>
            </a:r>
            <a:r>
              <a:rPr lang="en-US" dirty="0"/>
              <a:t>):</a:t>
            </a:r>
          </a:p>
          <a:p>
            <a:pPr>
              <a:lnSpc>
                <a:spcPct val="100000"/>
              </a:lnSpc>
              <a:spcBef>
                <a:spcPts val="7200"/>
              </a:spcBef>
            </a:pPr>
            <a:r>
              <a:rPr lang="en-US" dirty="0"/>
              <a:t>Functional replace: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RegExp</a:t>
            </a:r>
            <a:r>
              <a:rPr lang="en-US" dirty="0"/>
              <a:t> in JavaScript Recap (2)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132012" y="1795098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…]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132012" y="3817072"/>
            <a:ext cx="84582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 | false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132012" y="5257800"/>
            <a:ext cx="8458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(regex,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params: match, [p1, p2, …] offset, string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770812" y="4802258"/>
            <a:ext cx="2971799" cy="666235"/>
          </a:xfrm>
          <a:prstGeom prst="wedgeRoundRectCallout">
            <a:avLst>
              <a:gd name="adj1" fmla="val -56128"/>
              <a:gd name="adj2" fmla="val 1023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groups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Regular Expressions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endParaRPr lang="en-US" sz="27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</TotalTime>
  <Words>3369</Words>
  <Application>Microsoft Office PowerPoint</Application>
  <PresentationFormat>По избор</PresentationFormat>
  <Paragraphs>598</Paragraphs>
  <Slides>59</Slides>
  <Notes>6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Practice: JavaScript Strings</vt:lpstr>
      <vt:lpstr>Regular Expressions</vt:lpstr>
      <vt:lpstr>What are Regular Expressions?</vt:lpstr>
      <vt:lpstr>www.regex101.com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RegExp in JavaScript Recap</vt:lpstr>
      <vt:lpstr>RegExp in JavaScript Recap (2)</vt:lpstr>
      <vt:lpstr>Practice: Regular Expressions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212</cp:revision>
  <dcterms:created xsi:type="dcterms:W3CDTF">2014-01-02T17:00:34Z</dcterms:created>
  <dcterms:modified xsi:type="dcterms:W3CDTF">2018-01-24T20:37:29Z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